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3688bd7f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3688bd7f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3688bd99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3688bd99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3688bd99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3688bd99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3688bd7f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3688bd7f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3688bd99c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3688bd99c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3688bd99c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3688bd99c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3688bd99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3688bd99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3688bd99c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3688bd99c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3688bd99c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3688bd99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3688bd99c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3688bd99c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№5</a:t>
            </a:r>
            <a:endParaRPr sz="2600"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-50825" y="2952225"/>
            <a:ext cx="9009600" cy="1714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r>
              <a:t/>
            </a:r>
            <a:endParaRPr b="0" sz="22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r>
              <a:t/>
            </a:r>
            <a:endParaRPr b="0" sz="22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r>
              <a:t/>
            </a:r>
            <a:endParaRPr b="0" sz="22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243"/>
              <a:buFont typeface="Arial"/>
              <a:buNone/>
            </a:pPr>
            <a:r>
              <a:t/>
            </a:r>
            <a:endParaRPr sz="27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243"/>
              <a:buFont typeface="Arial"/>
              <a:buNone/>
            </a:pPr>
            <a:r>
              <a:rPr lang="ru" sz="27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Ауаның ылғалдылығын анықтаудың жолдары мен тәсілдері</a:t>
            </a:r>
            <a:endParaRPr sz="27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919"/>
              <a:buFont typeface="Arial"/>
              <a:buNone/>
            </a:pPr>
            <a:r>
              <a:t/>
            </a:r>
            <a:endParaRPr sz="275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180850"/>
            <a:ext cx="85206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Ауа ылғалдылығын өлшеу құралдары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9750"/>
            <a:ext cx="8832300" cy="4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872463"/>
            <a:ext cx="3667125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400" y="836525"/>
            <a:ext cx="4027975" cy="36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Булану. Буланушылық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Тропиктерде 1 жылда мұхит бетінен 3м қалыңдықтағы су буланады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Амудария маңында - 4м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Буланудағы желдің рөлі күшті: 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0,25м/сек әлсін желдің өзі булануды 3 есе жоғарылатады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204325"/>
            <a:ext cx="8520600" cy="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Булану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25" y="720925"/>
            <a:ext cx="879157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122125"/>
            <a:ext cx="8520600" cy="5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Буланушылық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27075"/>
            <a:ext cx="8741750" cy="46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Қанығу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Шық нүктесі - буға қанықпаған ауа қаныққан ауаға өту температурасы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Конденсация-температура шық нүктесіне дейін төмендеген кезде судың бу күйінен сұйық күйге ауысуы. </a:t>
            </a:r>
            <a:endParaRPr sz="2000"/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ru" sz="2000"/>
              <a:t>ауаның қатты төсеніш қабатқа тиюінен (шық, қырау, көктайғақ)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 sz="2000"/>
              <a:t>су буларының атмосферадағы конденсациясы (Бұлттар, тұман)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Сублимация-0-ден төмен температурада су буының  сұйық күйден қатты күйге дейін (мұз кристалдары) ауысуы.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85775"/>
            <a:ext cx="85206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Есеп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Температурасы 0-ден 10-ға дейін көтерілген 1м3 қаныққан ауада қанша гр су буын сыйдыра алады? 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Температурасы 20С   1м3 ауада 7 гр су бар, ауа қаныққан ба?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Есеп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салыстырмалы ылғалдылық % өлшенеді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/>
              <a:t>t = +30C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/>
              <a:t>ауада 17 г су бар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/>
              <a:t>ауаның салыстырмалы ылғалдылығын табу керек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926" y="363100"/>
            <a:ext cx="2037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0700" y="2811300"/>
            <a:ext cx="6978099" cy="18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